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228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5350"/>
            <a:ext cx="3247662" cy="1917700"/>
          </a:xfrm>
        </p:spPr>
        <p:txBody>
          <a:bodyPr>
            <a:normAutofit fontScale="90000"/>
          </a:bodyPr>
          <a:lstStyle/>
          <a:p>
            <a:r>
              <a:rPr lang="en-US" dirty="0"/>
              <a:t>Ada checklist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PRIORITY 1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APPROACH AND</a:t>
            </a:r>
            <a:br>
              <a:rPr lang="en-US" dirty="0"/>
            </a:br>
            <a:r>
              <a:rPr lang="en-US" dirty="0"/>
              <a:t>ENTRANCE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7B122-1579-FDB8-443B-F05E622163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2813049"/>
            <a:ext cx="1843355" cy="32384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CRITICAL FINDINGS THAT NEED CORRECTION BASED ON THE 2010 ADA STANDARDS FOR ACCESSIBLE DESIGN</a:t>
            </a:r>
          </a:p>
        </p:txBody>
      </p:sp>
      <p:graphicFrame>
        <p:nvGraphicFramePr>
          <p:cNvPr id="10" name="Table Placeholder 2">
            <a:extLst>
              <a:ext uri="{FF2B5EF4-FFF2-40B4-BE49-F238E27FC236}">
                <a16:creationId xmlns:a16="http://schemas.microsoft.com/office/drawing/2014/main" id="{98ED67AF-B48B-F5F8-E2FD-1C98C42C4D5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774051229"/>
              </p:ext>
            </p:extLst>
          </p:nvPr>
        </p:nvGraphicFramePr>
        <p:xfrm>
          <a:off x="3409950" y="695325"/>
          <a:ext cx="8353425" cy="56547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7978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PARKING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CRITICAL FINDING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PHOTO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PHOTO AND DATE OF CORRECTION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916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PARKING 1.11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 VAN ACCESSIBLE SIGNAGE AT VAN ACCESSIBLE SPACES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9495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EXTERIOR ACCESSIBLE ROUTE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FINDING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 AND DATE OF CORRECTION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7650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ROUTE 1.13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SEVERAL SECTIONS OF CURB NEED REPAIRED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9165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FINDING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 AND DATE OF CORRECTION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13092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ENTRANCE 1.49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ENTRY MAT EDGES ARE NOT SECURELY ATTACHED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 picture of a floor mat that needs secured.">
            <a:extLst>
              <a:ext uri="{FF2B5EF4-FFF2-40B4-BE49-F238E27FC236}">
                <a16:creationId xmlns:a16="http://schemas.microsoft.com/office/drawing/2014/main" id="{D8BDA4AB-3132-EF20-E8D6-15107132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5210174"/>
            <a:ext cx="1800226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80</TotalTime>
  <Words>85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Tenorite</vt:lpstr>
      <vt:lpstr>Custom</vt:lpstr>
      <vt:lpstr>Ada checklist  PRIORITY 1   APPROACH AND ENTRANCE</vt:lpstr>
    </vt:vector>
  </TitlesOfParts>
  <Company>City of Lafayette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Pierce</dc:creator>
  <cp:lastModifiedBy>Jason Pierce</cp:lastModifiedBy>
  <cp:revision>2</cp:revision>
  <dcterms:created xsi:type="dcterms:W3CDTF">2025-05-14T12:28:55Z</dcterms:created>
  <dcterms:modified xsi:type="dcterms:W3CDTF">2025-05-14T13:49:10Z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